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Average" panose="020B0604020202020204" charset="0"/>
      <p:regular r:id="rId18"/>
    </p:embeddedFont>
    <p:embeddedFont>
      <p:font typeface="Oswald" panose="00000500000000000000" pitchFamily="2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754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8d330a11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8d330a11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8d330a113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8d330a113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8611bc7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8611bc7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611bc7d9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8611bc7d9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8611bc7d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8611bc7d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8611bc7d9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8611bc7d9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8611bc7d9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8611bc7d9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8bdfd3218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8bdfd3218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8611bc7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8611bc7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c4f1fcb9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8c4f1fcb9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8611bc7d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8611bc7d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8c4f1fcb9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8c4f1fcb9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8c4f1fcb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8c4f1fcb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8611bc7d9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8611bc7d9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2" name="Google Shape;12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rgbClr val="79009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 title="ChatGPT Image Oct 11, 2025, 07_07_33 PM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4421450"/>
            <a:ext cx="722051" cy="7220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u/0/d/1w7Kc47NYhkAWQDol73GqfxKXW5HdWcG654D1sn7P1EM/ed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CMMC Fledge System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Manager: Connor McFarren</a:t>
            </a:r>
            <a:endParaRPr/>
          </a:p>
        </p:txBody>
      </p:sp>
      <p:pic>
        <p:nvPicPr>
          <p:cNvPr id="62" name="Google Shape;62;p13" title="ChatGPT Image Oct 11, 2025, 07_07_3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074" y="-141575"/>
            <a:ext cx="2335875" cy="23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8" name="Google Shape;118;p22" title="CUI Catagori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5" name="Google Shape;125;p23" title="CUI Typ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ERD</a:t>
            </a:r>
            <a:endParaRPr/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DE157D18-C310-FAEF-710D-FD68BEA8F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7" y="1017725"/>
            <a:ext cx="484822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Technologies</a:t>
            </a:r>
            <a:endParaRPr/>
          </a:p>
        </p:txBody>
      </p:sp>
      <p:pic>
        <p:nvPicPr>
          <p:cNvPr id="138" name="Google Shape;138;p25" title="LocalHo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1522400"/>
            <a:ext cx="41148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Starting the implementation (XAMPP)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Finishing all statements for all pathways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Create AWS environment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Background Information on CMMC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What is the CMMC Fledge System?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Progress so far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Quick Look at Website Statements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Storyboard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System Diagrams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Next Steps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CMMC? </a:t>
            </a:r>
            <a:endParaRPr sz="15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The Cybersecurity Maturity Model Certification (CMMC) is a DoD compliance framework. It utilizes the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NIST 800-171 rev 2 </a:t>
            </a: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standard.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is CMMC important?</a:t>
            </a:r>
            <a:endParaRPr sz="15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Starting this year and until 2028 CMMC is being rolled out as an mandatory requirement for organizations to contract with the DoD and other parties.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DoD contracts are lucrative and critical to many businesses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organizations start the CMMC process?</a:t>
            </a:r>
            <a:r>
              <a:rPr lang="en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Many organizations reach out to companies that offer pre-assessment engagements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■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These are expensive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Some organizations try to start process themselves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■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This is time consuming and very convoluted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CMMC Fledge?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The CMMC Fledge System will try to fix the gap within the market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The CMMC Fledge System will allow organizations to take a quick assessment to see where they stand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At the end of the assessment the CMMC Fledge will provide next steps and show potential gaps in the organizations current system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CMMC research completed</a:t>
            </a:r>
            <a:endParaRPr sz="2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Website statements partially drafted</a:t>
            </a:r>
            <a:endParaRPr sz="2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Storyboards drafted</a:t>
            </a:r>
            <a:endParaRPr sz="2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System diagrams drafted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Look at Website Statements</a:t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3937950" y="3002250"/>
            <a:ext cx="12681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4"/>
                </a:solidFill>
                <a:latin typeface="Average"/>
                <a:ea typeface="Average"/>
                <a:cs typeface="Average"/>
                <a:sym typeface="Averag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800">
              <a:solidFill>
                <a:schemeClr val="accent4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CMMC Fledge System Storyboard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4" name="Google Shape;104;p20" title="Copy of CMMC Fled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1" name="Google Shape;111;p21" title="Level of CMMC Ques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243</Words>
  <Application>Microsoft Office PowerPoint</Application>
  <PresentationFormat>On-screen Show (16:9)</PresentationFormat>
  <Paragraphs>49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Times New Roman</vt:lpstr>
      <vt:lpstr>Oswald</vt:lpstr>
      <vt:lpstr>Arial</vt:lpstr>
      <vt:lpstr>Average</vt:lpstr>
      <vt:lpstr>Slate</vt:lpstr>
      <vt:lpstr>The CMMC Fledge System</vt:lpstr>
      <vt:lpstr>Topics</vt:lpstr>
      <vt:lpstr>Background</vt:lpstr>
      <vt:lpstr>What is CMMC Fledge?</vt:lpstr>
      <vt:lpstr>Progress</vt:lpstr>
      <vt:lpstr>Quick Look at Website Statements</vt:lpstr>
      <vt:lpstr>The CMMC Fledge System Storyboard</vt:lpstr>
      <vt:lpstr>PowerPoint Presentation</vt:lpstr>
      <vt:lpstr>PowerPoint Presentation</vt:lpstr>
      <vt:lpstr>PowerPoint Presentation</vt:lpstr>
      <vt:lpstr>PowerPoint Presentation</vt:lpstr>
      <vt:lpstr>Database ERD</vt:lpstr>
      <vt:lpstr>Development Technologies</vt:lpstr>
      <vt:lpstr>What’s Next?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Connor McFarren</cp:lastModifiedBy>
  <cp:revision>4</cp:revision>
  <dcterms:modified xsi:type="dcterms:W3CDTF">2025-10-16T11:22:27Z</dcterms:modified>
</cp:coreProperties>
</file>